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72" r:id="rId1"/>
  </p:sldMasterIdLst>
  <p:notesMasterIdLst>
    <p:notesMasterId r:id="rId2"/>
  </p:notesMasterIdLst>
  <p:sldIdLst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tableStyles" Target="tableStyle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5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1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2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3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0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37102" y="-289737"/>
            <a:ext cx="12264159" cy="7096660"/>
          </a:xfrm>
          <a:prstGeom prst="rect"/>
        </p:spPr>
      </p:pic>
      <p:sp>
        <p:nvSpPr>
          <p:cNvPr id="1048586" name=""/>
          <p:cNvSpPr txBox="1"/>
          <p:nvPr/>
        </p:nvSpPr>
        <p:spPr>
          <a:xfrm>
            <a:off x="4095999" y="1272358"/>
            <a:ext cx="12658242" cy="1203960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《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幼儿园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里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走一走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》</a:t>
            </a:r>
            <a:endParaRPr sz="6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1048587" name=""/>
          <p:cNvSpPr txBox="1"/>
          <p:nvPr/>
        </p:nvSpPr>
        <p:spPr>
          <a:xfrm>
            <a:off x="4482773" y="4505045"/>
            <a:ext cx="5630795" cy="173736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平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山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镇中心幼儿园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刘艳秋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1048588" name=""/>
          <p:cNvSpPr txBox="1"/>
          <p:nvPr/>
        </p:nvSpPr>
        <p:spPr>
          <a:xfrm>
            <a:off x="689996" y="1272359"/>
            <a:ext cx="4000000" cy="1203960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小班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社会</a:t>
            </a:r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endParaRPr sz="6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2544" y="21963"/>
            <a:ext cx="12454577" cy="6865489"/>
          </a:xfrm>
          <a:prstGeom prst="rect"/>
        </p:spPr>
      </p:pic>
      <p:sp>
        <p:nvSpPr>
          <p:cNvPr id="1048592" name=""/>
          <p:cNvSpPr txBox="1"/>
          <p:nvPr/>
        </p:nvSpPr>
        <p:spPr>
          <a:xfrm>
            <a:off x="1103073" y="735977"/>
            <a:ext cx="9126182" cy="5689600"/>
          </a:xfrm>
          <a:prstGeom prst="rect"/>
        </p:spPr>
        <p:txBody>
          <a:bodyPr rtlCol="0" wrap="square">
            <a:spAutoFit/>
          </a:bodyPr>
          <a:p>
            <a:pPr algn="just">
              <a:lnSpc>
                <a:spcPct val="100000"/>
              </a:lnSpc>
            </a:pP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活动目标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sz="4400">
              <a:latin typeface="黑体"/>
              <a:ea typeface="黑体"/>
            </a:endParaRPr>
          </a:p>
          <a:p>
            <a:pPr algn="just">
              <a:lnSpc>
                <a:spcPct val="100000"/>
              </a:lnSpc>
            </a:pP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1.熟悉幼儿园的环境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，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知道食堂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，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活动室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等场所的用途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。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sz="4400">
              <a:latin typeface="黑体"/>
              <a:ea typeface="黑体"/>
            </a:endParaRPr>
          </a:p>
          <a:p>
            <a:pPr algn="just">
              <a:lnSpc>
                <a:spcPct val="100000"/>
              </a:lnSpc>
            </a:pP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2.会有礼貌的和幼儿园的老师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、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小朋友及工作人员打招呼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，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产生喜爱幼儿园的情感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。</a:t>
            </a:r>
            <a:r>
              <a:rPr b="0" sz="4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sz="4400">
              <a:latin typeface="黑体"/>
              <a:ea typeface="黑体"/>
            </a:endParaRPr>
          </a:p>
          <a:p>
            <a:r>
              <a:rPr sz="4400" lang="zh-CN-#Hans">
                <a:solidFill>
                  <a:srgbClr val="000000"/>
                </a:solidFill>
              </a:rPr>
              <a:t/>
            </a:r>
            <a:endParaRPr sz="44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25858"/>
            <a:ext cx="12192000" cy="6787818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216"/>
            <a:ext cx="12192000" cy="6914365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8786"/>
            <a:ext cx="12192000" cy="6831943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9387"/>
            <a:ext cx="12192000" cy="6811701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52160"/>
            <a:ext cx="12192000" cy="6795367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93808" y="-76908"/>
            <a:ext cx="12258060" cy="6902878"/>
          </a:xfrm>
          <a:prstGeom prst="rect"/>
        </p:spPr>
      </p:pic>
      <p:sp>
        <p:nvSpPr>
          <p:cNvPr id="1048593" name=""/>
          <p:cNvSpPr txBox="1"/>
          <p:nvPr/>
        </p:nvSpPr>
        <p:spPr>
          <a:xfrm>
            <a:off x="4095999" y="2601097"/>
            <a:ext cx="4000000" cy="1432560"/>
          </a:xfrm>
          <a:prstGeom prst="rect"/>
        </p:spPr>
        <p:txBody>
          <a:bodyPr rtlCol="0" wrap="square">
            <a:spAutoFit/>
          </a:bodyPr>
          <a:p>
            <a:r>
              <a:rPr sz="7200" lang="zh-CN">
                <a:solidFill>
                  <a:srgbClr val="000000"/>
                </a:solidFill>
                <a:latin typeface="黑体"/>
                <a:ea typeface="黑体"/>
              </a:rPr>
              <a:t>谢谢</a:t>
            </a:r>
            <a:r>
              <a:rPr sz="7200" lang="zh-CN">
                <a:solidFill>
                  <a:srgbClr val="000000"/>
                </a:solidFill>
                <a:latin typeface="黑体"/>
                <a:ea typeface="黑体"/>
              </a:rPr>
              <a:t>观看</a:t>
            </a:r>
            <a:endParaRPr sz="72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1048594" name=""/>
          <p:cNvSpPr txBox="1"/>
          <p:nvPr/>
        </p:nvSpPr>
        <p:spPr>
          <a:xfrm>
            <a:off x="5215910" y="5746063"/>
            <a:ext cx="3987092" cy="1203959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再见</a:t>
            </a:r>
            <a:endParaRPr sz="6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NCO-AL00</dc:creator>
  <dcterms:created xsi:type="dcterms:W3CDTF">2024-09-18T04:44:32Z</dcterms:created>
  <dcterms:modified xsi:type="dcterms:W3CDTF">2024-10-21T01:10:47Z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bb64acb1e7b342bfa412a10183328c53_21</vt:lpwstr>
  </property>
</Properties>
</file>